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4" r:id="rId5"/>
    <p:sldId id="259" r:id="rId6"/>
    <p:sldId id="265" r:id="rId7"/>
    <p:sldId id="260" r:id="rId8"/>
    <p:sldId id="261" r:id="rId9"/>
    <p:sldId id="266" r:id="rId10"/>
    <p:sldId id="262" r:id="rId11"/>
    <p:sldId id="267" r:id="rId12"/>
    <p:sldId id="268" r:id="rId13"/>
    <p:sldId id="263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82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D7B1-684F-4CCC-92F3-7F763A1F6C1C}" type="datetimeFigureOut">
              <a:rPr lang="pt-BR" smtClean="0"/>
              <a:pPr/>
              <a:t>09/12/2017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A2EA-0C16-4824-B02C-CE035273F58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D7B1-684F-4CCC-92F3-7F763A1F6C1C}" type="datetimeFigureOut">
              <a:rPr lang="pt-BR" smtClean="0"/>
              <a:pPr/>
              <a:t>09/12/2017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A2EA-0C16-4824-B02C-CE035273F58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D7B1-684F-4CCC-92F3-7F763A1F6C1C}" type="datetimeFigureOut">
              <a:rPr lang="pt-BR" smtClean="0"/>
              <a:pPr/>
              <a:t>09/12/2017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A2EA-0C16-4824-B02C-CE035273F58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D7B1-684F-4CCC-92F3-7F763A1F6C1C}" type="datetimeFigureOut">
              <a:rPr lang="pt-BR" smtClean="0"/>
              <a:pPr/>
              <a:t>09/12/2017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A2EA-0C16-4824-B02C-CE035273F58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D7B1-684F-4CCC-92F3-7F763A1F6C1C}" type="datetimeFigureOut">
              <a:rPr lang="pt-BR" smtClean="0"/>
              <a:pPr/>
              <a:t>09/12/2017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A2EA-0C16-4824-B02C-CE035273F58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D7B1-684F-4CCC-92F3-7F763A1F6C1C}" type="datetimeFigureOut">
              <a:rPr lang="pt-BR" smtClean="0"/>
              <a:pPr/>
              <a:t>09/12/2017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A2EA-0C16-4824-B02C-CE035273F58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D7B1-684F-4CCC-92F3-7F763A1F6C1C}" type="datetimeFigureOut">
              <a:rPr lang="pt-BR" smtClean="0"/>
              <a:pPr/>
              <a:t>09/12/2017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A2EA-0C16-4824-B02C-CE035273F58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D7B1-684F-4CCC-92F3-7F763A1F6C1C}" type="datetimeFigureOut">
              <a:rPr lang="pt-BR" smtClean="0"/>
              <a:pPr/>
              <a:t>09/12/2017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A2EA-0C16-4824-B02C-CE035273F58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D7B1-684F-4CCC-92F3-7F763A1F6C1C}" type="datetimeFigureOut">
              <a:rPr lang="pt-BR" smtClean="0"/>
              <a:pPr/>
              <a:t>09/12/2017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A2EA-0C16-4824-B02C-CE035273F584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pt-BR"/>
              <a:t>Clique no ícone para adicionar uma imagem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D7B1-684F-4CCC-92F3-7F763A1F6C1C}" type="datetimeFigureOut">
              <a:rPr lang="pt-BR" smtClean="0"/>
              <a:pPr/>
              <a:t>09/12/2017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A2EA-0C16-4824-B02C-CE035273F58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7D7B1-684F-4CCC-92F3-7F763A1F6C1C}" type="datetimeFigureOut">
              <a:rPr lang="pt-BR" smtClean="0"/>
              <a:pPr/>
              <a:t>09/12/2017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BA2EA-0C16-4824-B02C-CE035273F58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7D7B1-684F-4CCC-92F3-7F763A1F6C1C}" type="datetimeFigureOut">
              <a:rPr lang="pt-BR" smtClean="0"/>
              <a:pPr/>
              <a:t>09/12/2017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BA2EA-0C16-4824-B02C-CE035273F58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09442" y="620689"/>
            <a:ext cx="7117180" cy="2016224"/>
          </a:xfrm>
        </p:spPr>
        <p:txBody>
          <a:bodyPr/>
          <a:lstStyle/>
          <a:p>
            <a:pPr algn="ctr"/>
            <a:r>
              <a:rPr lang="pt-BR" dirty="0"/>
              <a:t>FATORES QUE AFETAM O DESENVOLVIMENTO MOTOR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09442" y="5445224"/>
            <a:ext cx="7117180" cy="864096"/>
          </a:xfrm>
        </p:spPr>
        <p:txBody>
          <a:bodyPr/>
          <a:lstStyle/>
          <a:p>
            <a:pPr algn="ctr"/>
            <a:r>
              <a:rPr lang="pt-BR" cap="all" dirty="0"/>
              <a:t>Neurismar </a:t>
            </a:r>
            <a:r>
              <a:rPr lang="pt-BR" cap="all"/>
              <a:t>araújo</a:t>
            </a:r>
            <a:endParaRPr lang="pt-BR" cap="al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852936"/>
            <a:ext cx="3672408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8613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Conceito-chave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2400" dirty="0"/>
              <a:t>Tanto o processo como o produto do desenvolvimento motor são influenciados por grande variedade de fatores, operando isoladamente ou em conjunto.</a:t>
            </a:r>
          </a:p>
          <a:p>
            <a:pPr marL="0" indent="0" algn="ctr">
              <a:buNone/>
            </a:pPr>
            <a:endParaRPr lang="pt-BR" sz="2400" dirty="0"/>
          </a:p>
          <a:p>
            <a:pPr marL="0" indent="0" algn="r">
              <a:buNone/>
            </a:pPr>
            <a:r>
              <a:rPr lang="pt-BR" sz="2400" dirty="0"/>
              <a:t>(</a:t>
            </a:r>
            <a:r>
              <a:rPr lang="pt-BR" sz="2400" dirty="0" err="1"/>
              <a:t>Gallahue</a:t>
            </a:r>
            <a:r>
              <a:rPr lang="pt-BR" sz="2400" dirty="0"/>
              <a:t>; </a:t>
            </a:r>
            <a:r>
              <a:rPr lang="pt-BR" sz="2400" dirty="0" err="1"/>
              <a:t>Ozmun</a:t>
            </a:r>
            <a:r>
              <a:rPr lang="pt-BR" sz="2400" dirty="0"/>
              <a:t>, 2005)</a:t>
            </a:r>
          </a:p>
        </p:txBody>
      </p:sp>
    </p:spTree>
    <p:extLst>
      <p:ext uri="{BB962C8B-B14F-4D97-AF65-F5344CB8AC3E}">
        <p14:creationId xmlns:p14="http://schemas.microsoft.com/office/powerpoint/2010/main" val="2626804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675724"/>
            <a:ext cx="8712968" cy="924475"/>
          </a:xfrm>
        </p:spPr>
        <p:txBody>
          <a:bodyPr/>
          <a:lstStyle/>
          <a:p>
            <a:r>
              <a:rPr lang="pt-BR" cap="all" dirty="0"/>
              <a:t>Fatores intrínsecos ao indivíduo</a:t>
            </a:r>
            <a:r>
              <a:rPr lang="pt-BR" dirty="0"/>
              <a:t>: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1484785"/>
            <a:ext cx="7704856" cy="4824536"/>
          </a:xfrm>
        </p:spPr>
        <p:txBody>
          <a:bodyPr>
            <a:normAutofit/>
          </a:bodyPr>
          <a:lstStyle/>
          <a:p>
            <a:pPr algn="just"/>
            <a:r>
              <a:rPr lang="pt-BR" sz="2000" b="1" cap="all" dirty="0"/>
              <a:t>Direção desenvolvimentista </a:t>
            </a:r>
            <a:r>
              <a:rPr lang="pt-BR" sz="2000" dirty="0"/>
              <a:t>(</a:t>
            </a:r>
            <a:r>
              <a:rPr lang="pt-BR" sz="2000" dirty="0" err="1"/>
              <a:t>Gesell</a:t>
            </a:r>
            <a:r>
              <a:rPr lang="pt-BR" sz="2000" dirty="0"/>
              <a:t>, 1954)</a:t>
            </a:r>
          </a:p>
          <a:p>
            <a:pPr marL="0" indent="0" algn="just">
              <a:buNone/>
            </a:pPr>
            <a:r>
              <a:rPr lang="pt-BR" sz="2000" dirty="0"/>
              <a:t>- </a:t>
            </a:r>
            <a:r>
              <a:rPr lang="pt-BR" sz="2000" dirty="0" err="1"/>
              <a:t>céfalo</a:t>
            </a:r>
            <a:r>
              <a:rPr lang="pt-BR" sz="2000" dirty="0"/>
              <a:t>-caudal;</a:t>
            </a:r>
          </a:p>
          <a:p>
            <a:pPr marL="0" indent="0" algn="just">
              <a:buNone/>
            </a:pPr>
            <a:r>
              <a:rPr lang="pt-BR" sz="2000" dirty="0"/>
              <a:t>- próximo-distal</a:t>
            </a:r>
          </a:p>
          <a:p>
            <a:pPr algn="just">
              <a:buFontTx/>
              <a:buChar char="-"/>
            </a:pPr>
            <a:endParaRPr lang="pt-BR" sz="2000" dirty="0"/>
          </a:p>
          <a:p>
            <a:pPr algn="just"/>
            <a:r>
              <a:rPr lang="pt-BR" sz="2000" b="1" cap="all" dirty="0"/>
              <a:t>Índice de crescimento</a:t>
            </a:r>
          </a:p>
          <a:p>
            <a:pPr marL="0" indent="0" algn="just">
              <a:buNone/>
            </a:pPr>
            <a:r>
              <a:rPr lang="pt-BR" sz="2000" dirty="0"/>
              <a:t>- Flutuação </a:t>
            </a:r>
            <a:r>
              <a:rPr lang="pt-BR" sz="2000" dirty="0" err="1"/>
              <a:t>auto-reguladora</a:t>
            </a:r>
            <a:r>
              <a:rPr lang="pt-BR" sz="2000" dirty="0"/>
              <a:t> (peso, altura e habilidade motora)</a:t>
            </a:r>
          </a:p>
          <a:p>
            <a:pPr marL="0" indent="0" algn="just">
              <a:buNone/>
            </a:pPr>
            <a:r>
              <a:rPr lang="pt-BR" sz="2000" dirty="0"/>
              <a:t>- Depende da duração e da severidade da privação, da idade e do potencial genético individual.</a:t>
            </a:r>
          </a:p>
        </p:txBody>
      </p:sp>
    </p:spTree>
    <p:extLst>
      <p:ext uri="{BB962C8B-B14F-4D97-AF65-F5344CB8AC3E}">
        <p14:creationId xmlns:p14="http://schemas.microsoft.com/office/powerpoint/2010/main" val="3180717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692696"/>
            <a:ext cx="3384376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2697"/>
            <a:ext cx="3663851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7988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332656"/>
            <a:ext cx="8280920" cy="6192688"/>
          </a:xfrm>
        </p:spPr>
        <p:txBody>
          <a:bodyPr>
            <a:normAutofit fontScale="92500"/>
          </a:bodyPr>
          <a:lstStyle/>
          <a:p>
            <a:r>
              <a:rPr lang="pt-BR" sz="2400" b="1" cap="all" dirty="0"/>
              <a:t>Entrelaçamento recíproco </a:t>
            </a:r>
          </a:p>
          <a:p>
            <a:pPr marL="0" indent="0">
              <a:buNone/>
            </a:pPr>
            <a:r>
              <a:rPr lang="pt-BR" sz="2400" dirty="0"/>
              <a:t>(entrelaçamento complexo, coordenado e progressivo de mecanismos neurais de sistemas musculares opostos)</a:t>
            </a:r>
          </a:p>
          <a:p>
            <a:pPr marL="0" indent="0">
              <a:buNone/>
            </a:pPr>
            <a:r>
              <a:rPr lang="pt-BR" sz="2400" dirty="0"/>
              <a:t>- Diferenciação (progressão gradual)</a:t>
            </a:r>
          </a:p>
          <a:p>
            <a:pPr marL="0" indent="0">
              <a:buNone/>
            </a:pPr>
            <a:r>
              <a:rPr lang="pt-BR" sz="2400" dirty="0"/>
              <a:t>- Integração  (interação coordenada de grupos musculares opostos)</a:t>
            </a:r>
          </a:p>
          <a:p>
            <a:pPr>
              <a:buFontTx/>
              <a:buChar char="-"/>
            </a:pPr>
            <a:endParaRPr lang="pt-BR" sz="2400" dirty="0"/>
          </a:p>
          <a:p>
            <a:r>
              <a:rPr lang="pt-BR" sz="2400" b="1" cap="all" dirty="0"/>
              <a:t>Prontidão</a:t>
            </a:r>
          </a:p>
          <a:p>
            <a:pPr marL="0" indent="0">
              <a:buNone/>
            </a:pPr>
            <a:r>
              <a:rPr lang="pt-BR" sz="2400" dirty="0"/>
              <a:t>- maturação física </a:t>
            </a:r>
          </a:p>
          <a:p>
            <a:pPr marL="0" indent="0">
              <a:buNone/>
            </a:pPr>
            <a:r>
              <a:rPr lang="pt-BR" sz="2400" dirty="0"/>
              <a:t>- Maturação mental</a:t>
            </a:r>
          </a:p>
          <a:p>
            <a:pPr marL="0" indent="0">
              <a:buNone/>
            </a:pPr>
            <a:r>
              <a:rPr lang="pt-BR" sz="2400" dirty="0"/>
              <a:t>- Motivação</a:t>
            </a:r>
          </a:p>
          <a:p>
            <a:pPr marL="0" indent="0">
              <a:buNone/>
            </a:pPr>
            <a:r>
              <a:rPr lang="pt-BR" sz="2400" dirty="0"/>
              <a:t>- Aprendizado de pré-requisitos</a:t>
            </a:r>
          </a:p>
          <a:p>
            <a:pPr marL="0" indent="0">
              <a:buNone/>
            </a:pPr>
            <a:r>
              <a:rPr lang="pt-BR" sz="2400" dirty="0"/>
              <a:t>- Ambiente enriquecedor</a:t>
            </a:r>
          </a:p>
        </p:txBody>
      </p:sp>
    </p:spTree>
    <p:extLst>
      <p:ext uri="{BB962C8B-B14F-4D97-AF65-F5344CB8AC3E}">
        <p14:creationId xmlns:p14="http://schemas.microsoft.com/office/powerpoint/2010/main" val="1152410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79" y="328971"/>
            <a:ext cx="2474337" cy="3354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217" y="355758"/>
            <a:ext cx="2500402" cy="3354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3683442"/>
            <a:ext cx="4032450" cy="269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355758"/>
            <a:ext cx="2592288" cy="3354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3683442"/>
            <a:ext cx="3534577" cy="269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188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404664"/>
            <a:ext cx="7920879" cy="5904656"/>
          </a:xfrm>
        </p:spPr>
        <p:txBody>
          <a:bodyPr>
            <a:normAutofit/>
          </a:bodyPr>
          <a:lstStyle/>
          <a:p>
            <a:r>
              <a:rPr lang="pt-BR" sz="2000" b="1" cap="all" dirty="0"/>
              <a:t>Períodos de aprendizado críticos e suscetíveis</a:t>
            </a:r>
          </a:p>
          <a:p>
            <a:pPr marL="0" indent="0">
              <a:buNone/>
            </a:pPr>
            <a:endParaRPr lang="pt-BR" sz="2000" dirty="0"/>
          </a:p>
          <a:p>
            <a:r>
              <a:rPr lang="pt-BR" sz="2000" b="1" cap="all" dirty="0"/>
              <a:t>Diferenças individuais</a:t>
            </a:r>
          </a:p>
          <a:p>
            <a:pPr marL="0" indent="0">
              <a:buNone/>
            </a:pPr>
            <a:r>
              <a:rPr lang="pt-BR" sz="2000" dirty="0"/>
              <a:t>- É comum observar diferenças de 6 meses a 1 ano</a:t>
            </a:r>
          </a:p>
          <a:p>
            <a:pPr marL="0" indent="0">
              <a:buNone/>
            </a:pPr>
            <a:endParaRPr lang="pt-BR" sz="2000" dirty="0"/>
          </a:p>
          <a:p>
            <a:r>
              <a:rPr lang="pt-BR" sz="2000" b="1" cap="all" dirty="0"/>
              <a:t>Filogenia (1) e ontogenia (2)</a:t>
            </a:r>
          </a:p>
          <a:p>
            <a:pPr marL="0" indent="0">
              <a:buNone/>
            </a:pPr>
            <a:r>
              <a:rPr lang="pt-BR" sz="2000" dirty="0"/>
              <a:t>- 1 tende a aparecer automaticamente e em sequência previsível  na criança em maturação (alcançar, agarrar e soltar; tarefas estabilizadoras; andar, pular e correr)</a:t>
            </a:r>
          </a:p>
          <a:p>
            <a:pPr marL="0" indent="0">
              <a:buNone/>
            </a:pPr>
            <a:r>
              <a:rPr lang="pt-BR" sz="2000" dirty="0"/>
              <a:t>- 2 dependem do aprendizado e das oportunidades ambientais (cultura)</a:t>
            </a:r>
          </a:p>
        </p:txBody>
      </p:sp>
    </p:spTree>
    <p:extLst>
      <p:ext uri="{BB962C8B-B14F-4D97-AF65-F5344CB8AC3E}">
        <p14:creationId xmlns:p14="http://schemas.microsoft.com/office/powerpoint/2010/main" val="25304156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FATORES DO AMBIENTE: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1628801"/>
            <a:ext cx="7848872" cy="4680520"/>
          </a:xfrm>
        </p:spPr>
        <p:txBody>
          <a:bodyPr>
            <a:normAutofit/>
          </a:bodyPr>
          <a:lstStyle/>
          <a:p>
            <a:pPr algn="just"/>
            <a:r>
              <a:rPr lang="pt-BR" sz="2000" b="1" cap="all" dirty="0"/>
              <a:t>Vínculo</a:t>
            </a:r>
          </a:p>
          <a:p>
            <a:pPr marL="0" indent="0" algn="just">
              <a:buNone/>
            </a:pPr>
            <a:r>
              <a:rPr lang="pt-BR" sz="2000" dirty="0"/>
              <a:t>- Desempenha papel indeterminado no processo de desenvolvimento</a:t>
            </a:r>
          </a:p>
          <a:p>
            <a:pPr marL="0" indent="0" algn="just">
              <a:buNone/>
            </a:pPr>
            <a:endParaRPr lang="pt-BR" sz="2000" dirty="0"/>
          </a:p>
          <a:p>
            <a:pPr algn="just"/>
            <a:r>
              <a:rPr lang="pt-BR" sz="2000" b="1" cap="all" dirty="0"/>
              <a:t>Estímulo e privação</a:t>
            </a:r>
          </a:p>
          <a:p>
            <a:pPr marL="0" indent="0" algn="just">
              <a:buNone/>
            </a:pPr>
            <a:r>
              <a:rPr lang="pt-BR" sz="2000" dirty="0"/>
              <a:t>- O grau do estímulo ambiental no desenvolvimento é desconhecido.</a:t>
            </a:r>
          </a:p>
          <a:p>
            <a:pPr marL="0" indent="0" algn="just">
              <a:buNone/>
            </a:pPr>
            <a:r>
              <a:rPr lang="pt-BR" sz="2000" dirty="0"/>
              <a:t>- Privações ambientais podem romper a sequência e o nível de aquisição das habilidades </a:t>
            </a:r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814123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53" y="246490"/>
            <a:ext cx="3213136" cy="27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9" y="246490"/>
            <a:ext cx="2892011" cy="3182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52" y="2970614"/>
            <a:ext cx="3213137" cy="3482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90" y="3429000"/>
            <a:ext cx="2892010" cy="3024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516" y="246490"/>
            <a:ext cx="2562225" cy="2724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091" y="2970615"/>
            <a:ext cx="2533650" cy="3482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2334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FATORES DA TAREFA FÍSICA: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4213927"/>
          </a:xfrm>
        </p:spPr>
        <p:txBody>
          <a:bodyPr>
            <a:normAutofit/>
          </a:bodyPr>
          <a:lstStyle/>
          <a:p>
            <a:r>
              <a:rPr lang="pt-BR" sz="2000" b="1" cap="all" dirty="0"/>
              <a:t>Prematuridade </a:t>
            </a:r>
          </a:p>
          <a:p>
            <a:pPr marL="0" indent="0">
              <a:buNone/>
            </a:pPr>
            <a:r>
              <a:rPr lang="pt-BR" sz="2000" dirty="0"/>
              <a:t>- Nascituro de baixo peso ≠ prematuro</a:t>
            </a:r>
          </a:p>
          <a:p>
            <a:pPr marL="0" indent="0">
              <a:buNone/>
            </a:pPr>
            <a:endParaRPr lang="pt-BR" sz="2000" dirty="0"/>
          </a:p>
          <a:p>
            <a:r>
              <a:rPr lang="pt-BR" sz="2000" b="1" cap="all" dirty="0"/>
              <a:t>Desordens alimentares</a:t>
            </a:r>
          </a:p>
          <a:p>
            <a:pPr marL="0" indent="0">
              <a:buNone/>
            </a:pPr>
            <a:r>
              <a:rPr lang="pt-BR" sz="2000" dirty="0"/>
              <a:t>- Obesidade</a:t>
            </a:r>
          </a:p>
          <a:p>
            <a:pPr marL="0" indent="0">
              <a:buNone/>
            </a:pPr>
            <a:r>
              <a:rPr lang="pt-BR" sz="2000" dirty="0"/>
              <a:t>- Desordem de alimentação compulsiva</a:t>
            </a:r>
          </a:p>
          <a:p>
            <a:pPr marL="0" indent="0">
              <a:buNone/>
            </a:pPr>
            <a:r>
              <a:rPr lang="pt-BR" sz="2000" dirty="0"/>
              <a:t>- Anorexia nervosa/bulimia nervosa</a:t>
            </a:r>
          </a:p>
        </p:txBody>
      </p:sp>
    </p:spTree>
    <p:extLst>
      <p:ext uri="{BB962C8B-B14F-4D97-AF65-F5344CB8AC3E}">
        <p14:creationId xmlns:p14="http://schemas.microsoft.com/office/powerpoint/2010/main" val="32855206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4636161" cy="2778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254896"/>
            <a:ext cx="4923420" cy="3282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4803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2736304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692696"/>
            <a:ext cx="2736304" cy="5184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093" y="708007"/>
            <a:ext cx="2457450" cy="2576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855" y="3277344"/>
            <a:ext cx="2447925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7544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09443" y="764704"/>
            <a:ext cx="7125112" cy="5328591"/>
          </a:xfrm>
        </p:spPr>
        <p:txBody>
          <a:bodyPr>
            <a:normAutofit/>
          </a:bodyPr>
          <a:lstStyle/>
          <a:p>
            <a:r>
              <a:rPr lang="pt-BR" sz="2000" b="1" cap="all" dirty="0"/>
              <a:t>Níveis de aptidão</a:t>
            </a:r>
          </a:p>
          <a:p>
            <a:pPr marL="0" indent="0">
              <a:buNone/>
            </a:pPr>
            <a:r>
              <a:rPr lang="pt-BR" sz="2000" dirty="0"/>
              <a:t>- Relacionada à saúde (força, resistência muscular, resistência aeróbia, flexibilidade e composição corporal)</a:t>
            </a:r>
          </a:p>
          <a:p>
            <a:pPr marL="0" indent="0">
              <a:buNone/>
            </a:pPr>
            <a:r>
              <a:rPr lang="pt-BR" sz="2000" dirty="0"/>
              <a:t>- Relacionada ao desempenho (velocidade, agilidade, equilíbrio, coordenação e potência)</a:t>
            </a:r>
          </a:p>
          <a:p>
            <a:pPr>
              <a:buFontTx/>
              <a:buChar char="-"/>
            </a:pPr>
            <a:endParaRPr lang="pt-BR" sz="2000" dirty="0"/>
          </a:p>
          <a:p>
            <a:r>
              <a:rPr lang="pt-BR" sz="2000" b="1" cap="all" dirty="0"/>
              <a:t>Biomecânica</a:t>
            </a:r>
          </a:p>
          <a:p>
            <a:pPr marL="0" indent="0">
              <a:buNone/>
            </a:pPr>
            <a:r>
              <a:rPr lang="pt-BR" sz="2000" dirty="0"/>
              <a:t>- Equilíbrio</a:t>
            </a:r>
          </a:p>
          <a:p>
            <a:pPr marL="0" indent="0">
              <a:buNone/>
            </a:pPr>
            <a:r>
              <a:rPr lang="pt-BR" sz="2000" dirty="0"/>
              <a:t>- Aplicar e receber  força</a:t>
            </a:r>
          </a:p>
        </p:txBody>
      </p:sp>
    </p:spTree>
    <p:extLst>
      <p:ext uri="{BB962C8B-B14F-4D97-AF65-F5344CB8AC3E}">
        <p14:creationId xmlns:p14="http://schemas.microsoft.com/office/powerpoint/2010/main" val="4194750657"/>
      </p:ext>
    </p:extLst>
  </p:cSld>
  <p:clrMapOvr>
    <a:masterClrMapping/>
  </p:clrMapOvr>
</p:sld>
</file>

<file path=ppt/theme/theme1.xml><?xml version="1.0" encoding="utf-8"?>
<a:theme xmlns:a="http://schemas.openxmlformats.org/drawingml/2006/main" name="Verão">
  <a:themeElements>
    <a:clrScheme name="Verão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Verã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ã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TC101972873[[fn=Verão]]</Template>
  <TotalTime>379</TotalTime>
  <Words>320</Words>
  <Application>Microsoft Office PowerPoint</Application>
  <PresentationFormat>Apresentação na tela (4:3)</PresentationFormat>
  <Paragraphs>55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Courier New</vt:lpstr>
      <vt:lpstr>Trebuchet MS</vt:lpstr>
      <vt:lpstr>Verdana</vt:lpstr>
      <vt:lpstr>Wingdings 2</vt:lpstr>
      <vt:lpstr>Verão</vt:lpstr>
      <vt:lpstr>FATORES QUE AFETAM O DESENVOLVIMENTO MOTOR</vt:lpstr>
      <vt:lpstr>Conceito-chave</vt:lpstr>
      <vt:lpstr>Fatores intrínsecos ao indivíduo:</vt:lpstr>
      <vt:lpstr>Apresentação do PowerPoint</vt:lpstr>
      <vt:lpstr>Apresentação do PowerPoint</vt:lpstr>
      <vt:lpstr>Apresentação do PowerPoint</vt:lpstr>
      <vt:lpstr>Apresentação do PowerPoint</vt:lpstr>
      <vt:lpstr>FATORES DO AMBIENTE:</vt:lpstr>
      <vt:lpstr>Apresentação do PowerPoint</vt:lpstr>
      <vt:lpstr>FATORES DA TAREFA FÍSICA: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FATIMA</dc:creator>
  <cp:lastModifiedBy>Neurismar Araujo</cp:lastModifiedBy>
  <cp:revision>25</cp:revision>
  <dcterms:created xsi:type="dcterms:W3CDTF">2012-02-22T19:47:40Z</dcterms:created>
  <dcterms:modified xsi:type="dcterms:W3CDTF">2017-12-09T02:46:46Z</dcterms:modified>
</cp:coreProperties>
</file>